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60" r:id="rId4"/>
    <p:sldId id="261" r:id="rId5"/>
    <p:sldId id="257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1AFE4-2982-514F-A610-F15D172E74D1}" type="doc">
      <dgm:prSet loTypeId="urn:microsoft.com/office/officeart/2005/8/layout/radial5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B8C8B0-804A-B244-B91E-62705776DBF1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Atoms</a:t>
          </a:r>
          <a:endParaRPr lang="en-US" dirty="0">
            <a:solidFill>
              <a:srgbClr val="000000"/>
            </a:solidFill>
          </a:endParaRPr>
        </a:p>
      </dgm:t>
    </dgm:pt>
    <dgm:pt modelId="{645C5171-4119-3140-AE53-C87FDC6998E9}" type="parTrans" cxnId="{5587E532-26C6-F445-9553-16E8F657F7F7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E41E680-3B77-F54A-9A67-D0C3C57D376C}" type="sibTrans" cxnId="{5587E532-26C6-F445-9553-16E8F657F7F7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F310F02-E46A-3E44-A736-BAD753C4E6DE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Protons</a:t>
          </a:r>
          <a:endParaRPr lang="en-US" dirty="0">
            <a:solidFill>
              <a:srgbClr val="000000"/>
            </a:solidFill>
          </a:endParaRPr>
        </a:p>
      </dgm:t>
    </dgm:pt>
    <dgm:pt modelId="{D201754B-FACC-8A4F-95F2-8B0E87875871}" type="parTrans" cxnId="{12C5B7FD-C115-644C-BB19-5E637DB067D7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D5454284-AB02-254E-BDC1-FC1AE4FC3361}" type="sibTrans" cxnId="{12C5B7FD-C115-644C-BB19-5E637DB067D7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BC08C280-8202-8649-A980-A17225EFEFB6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Neutrons</a:t>
          </a:r>
          <a:endParaRPr lang="en-US" dirty="0">
            <a:solidFill>
              <a:srgbClr val="000000"/>
            </a:solidFill>
          </a:endParaRPr>
        </a:p>
      </dgm:t>
    </dgm:pt>
    <dgm:pt modelId="{559F9FF2-E92A-204E-94E3-07AF764E6817}" type="parTrans" cxnId="{85247531-0C7E-F548-B2F0-BF20C695FA90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95F5EDD-497F-FD4A-A126-B300EAD29FB3}" type="sibTrans" cxnId="{85247531-0C7E-F548-B2F0-BF20C695FA90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EBE6CBDD-146F-F54E-A2F2-E7DD86CB82C5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Electrons</a:t>
          </a:r>
          <a:endParaRPr lang="en-US" dirty="0">
            <a:solidFill>
              <a:srgbClr val="000000"/>
            </a:solidFill>
          </a:endParaRPr>
        </a:p>
      </dgm:t>
    </dgm:pt>
    <dgm:pt modelId="{3FD519E4-B90C-AA47-A67F-9B7BD9F98272}" type="parTrans" cxnId="{5DB4E243-60CC-8141-9BF3-A69C2AFA00C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BE5AD4D1-8D91-DC4A-B53E-824288591896}" type="sibTrans" cxnId="{5DB4E243-60CC-8141-9BF3-A69C2AFA00C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E41AE45C-B100-A248-83AF-7086D6BDD230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positive</a:t>
          </a:r>
          <a:endParaRPr lang="en-US" dirty="0">
            <a:solidFill>
              <a:srgbClr val="000000"/>
            </a:solidFill>
          </a:endParaRPr>
        </a:p>
      </dgm:t>
    </dgm:pt>
    <dgm:pt modelId="{6447651D-E91B-334C-B756-183D560A6533}" type="parTrans" cxnId="{F43D5D02-D77C-C24A-BE57-8F15A1A916D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819060B-066F-5243-B76C-BA109BFE2157}" type="sibTrans" cxnId="{F43D5D02-D77C-C24A-BE57-8F15A1A916D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DDB3962D-FBE9-074D-BB65-31B878E88290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neutral</a:t>
          </a:r>
          <a:endParaRPr lang="en-US" dirty="0">
            <a:solidFill>
              <a:srgbClr val="000000"/>
            </a:solidFill>
          </a:endParaRPr>
        </a:p>
      </dgm:t>
    </dgm:pt>
    <dgm:pt modelId="{B4DE4D8F-F242-164A-871D-FC22CC8445F9}" type="parTrans" cxnId="{058F81A1-E953-6B4C-89CE-C0679BDAC5E2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3F6354F-C1E7-BF40-A713-BA940FBE5FD2}" type="sibTrans" cxnId="{058F81A1-E953-6B4C-89CE-C0679BDAC5E2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2657966B-D6F2-8A4F-918C-1100CB0D1505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negative</a:t>
          </a:r>
          <a:endParaRPr lang="en-US" dirty="0">
            <a:solidFill>
              <a:srgbClr val="000000"/>
            </a:solidFill>
          </a:endParaRPr>
        </a:p>
      </dgm:t>
    </dgm:pt>
    <dgm:pt modelId="{FB26AA84-325B-034D-8395-8D57D919BB48}" type="parTrans" cxnId="{0E0B3045-E447-144A-80E0-707B79C7C18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F81753E-6641-814A-AE3C-6D97F0DB106B}" type="sibTrans" cxnId="{0E0B3045-E447-144A-80E0-707B79C7C18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5124C85-9C11-4746-B2C8-488638F0C05D}" type="pres">
      <dgm:prSet presAssocID="{5981AFE4-2982-514F-A610-F15D172E74D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7E4711-EA8A-7040-89BE-DBEC42D84B07}" type="pres">
      <dgm:prSet presAssocID="{28B8C8B0-804A-B244-B91E-62705776DBF1}" presName="centerShape" presStyleLbl="node0" presStyleIdx="0" presStyleCnt="1" custLinFactNeighborX="-807" custLinFactNeighborY="-39573"/>
      <dgm:spPr/>
      <dgm:t>
        <a:bodyPr/>
        <a:lstStyle/>
        <a:p>
          <a:endParaRPr lang="en-US"/>
        </a:p>
      </dgm:t>
    </dgm:pt>
    <dgm:pt modelId="{69615185-A70A-C341-AB3B-618CEBAA496D}" type="pres">
      <dgm:prSet presAssocID="{D201754B-FACC-8A4F-95F2-8B0E87875871}" presName="parTrans" presStyleLbl="sibTrans2D1" presStyleIdx="0" presStyleCnt="3"/>
      <dgm:spPr/>
      <dgm:t>
        <a:bodyPr/>
        <a:lstStyle/>
        <a:p>
          <a:endParaRPr lang="en-US"/>
        </a:p>
      </dgm:t>
    </dgm:pt>
    <dgm:pt modelId="{892C490A-C29D-9F45-BB6D-4C7F1773B8E4}" type="pres">
      <dgm:prSet presAssocID="{D201754B-FACC-8A4F-95F2-8B0E87875871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C450D29-294E-A54D-8A8D-F1060EC287A9}" type="pres">
      <dgm:prSet presAssocID="{CF310F02-E46A-3E44-A736-BAD753C4E6DE}" presName="node" presStyleLbl="node1" presStyleIdx="0" presStyleCnt="3" custRadScaleRad="99491" custRadScaleInc="-1680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BEE5E-913E-E34A-AA92-120B84DDB1D1}" type="pres">
      <dgm:prSet presAssocID="{559F9FF2-E92A-204E-94E3-07AF764E6817}" presName="parTrans" presStyleLbl="sibTrans2D1" presStyleIdx="1" presStyleCnt="3"/>
      <dgm:spPr/>
      <dgm:t>
        <a:bodyPr/>
        <a:lstStyle/>
        <a:p>
          <a:endParaRPr lang="en-US"/>
        </a:p>
      </dgm:t>
    </dgm:pt>
    <dgm:pt modelId="{4C56F980-78F0-E143-B309-BF4432CC12E5}" type="pres">
      <dgm:prSet presAssocID="{559F9FF2-E92A-204E-94E3-07AF764E6817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C3DC63CB-F8E6-934A-96CB-F25213D1C043}" type="pres">
      <dgm:prSet presAssocID="{BC08C280-8202-8649-A980-A17225EFEFB6}" presName="node" presStyleLbl="node1" presStyleIdx="1" presStyleCnt="3" custRadScaleRad="41928" custRadScaleInc="1013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384F82-7A13-4040-8FF4-CB215AE00C5A}" type="pres">
      <dgm:prSet presAssocID="{3FD519E4-B90C-AA47-A67F-9B7BD9F98272}" presName="parTrans" presStyleLbl="sibTrans2D1" presStyleIdx="2" presStyleCnt="3"/>
      <dgm:spPr/>
      <dgm:t>
        <a:bodyPr/>
        <a:lstStyle/>
        <a:p>
          <a:endParaRPr lang="en-US"/>
        </a:p>
      </dgm:t>
    </dgm:pt>
    <dgm:pt modelId="{7F649747-E0F3-3F45-900F-CC29DFA3BCE8}" type="pres">
      <dgm:prSet presAssocID="{3FD519E4-B90C-AA47-A67F-9B7BD9F98272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DBBF2E06-E326-874A-B54B-903357C6BF3D}" type="pres">
      <dgm:prSet presAssocID="{EBE6CBDD-146F-F54E-A2F2-E7DD86CB82C5}" presName="node" presStyleLbl="node1" presStyleIdx="2" presStyleCnt="3" custRadScaleRad="100204" custRadScaleInc="-2314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C98F23-56EE-194F-B169-E706918B4524}" type="presOf" srcId="{5981AFE4-2982-514F-A610-F15D172E74D1}" destId="{15124C85-9C11-4746-B2C8-488638F0C05D}" srcOrd="0" destOrd="0" presId="urn:microsoft.com/office/officeart/2005/8/layout/radial5"/>
    <dgm:cxn modelId="{F43D5D02-D77C-C24A-BE57-8F15A1A916D5}" srcId="{CF310F02-E46A-3E44-A736-BAD753C4E6DE}" destId="{E41AE45C-B100-A248-83AF-7086D6BDD230}" srcOrd="0" destOrd="0" parTransId="{6447651D-E91B-334C-B756-183D560A6533}" sibTransId="{1819060B-066F-5243-B76C-BA109BFE2157}"/>
    <dgm:cxn modelId="{93952FCB-9D6F-8B4C-AD22-A836C93BADC2}" type="presOf" srcId="{D201754B-FACC-8A4F-95F2-8B0E87875871}" destId="{69615185-A70A-C341-AB3B-618CEBAA496D}" srcOrd="0" destOrd="0" presId="urn:microsoft.com/office/officeart/2005/8/layout/radial5"/>
    <dgm:cxn modelId="{3E2B7354-5143-BE46-B6F2-ACF523E24A79}" type="presOf" srcId="{DDB3962D-FBE9-074D-BB65-31B878E88290}" destId="{C3DC63CB-F8E6-934A-96CB-F25213D1C043}" srcOrd="0" destOrd="1" presId="urn:microsoft.com/office/officeart/2005/8/layout/radial5"/>
    <dgm:cxn modelId="{058F81A1-E953-6B4C-89CE-C0679BDAC5E2}" srcId="{BC08C280-8202-8649-A980-A17225EFEFB6}" destId="{DDB3962D-FBE9-074D-BB65-31B878E88290}" srcOrd="0" destOrd="0" parTransId="{B4DE4D8F-F242-164A-871D-FC22CC8445F9}" sibTransId="{C3F6354F-C1E7-BF40-A713-BA940FBE5FD2}"/>
    <dgm:cxn modelId="{4B003445-463C-BA47-9E12-53518C6D8272}" type="presOf" srcId="{559F9FF2-E92A-204E-94E3-07AF764E6817}" destId="{4C56F980-78F0-E143-B309-BF4432CC12E5}" srcOrd="1" destOrd="0" presId="urn:microsoft.com/office/officeart/2005/8/layout/radial5"/>
    <dgm:cxn modelId="{7653B527-E97A-7D4A-A0A8-ADC8EE53C9A1}" type="presOf" srcId="{559F9FF2-E92A-204E-94E3-07AF764E6817}" destId="{2DEBEE5E-913E-E34A-AA92-120B84DDB1D1}" srcOrd="0" destOrd="0" presId="urn:microsoft.com/office/officeart/2005/8/layout/radial5"/>
    <dgm:cxn modelId="{5587E532-26C6-F445-9553-16E8F657F7F7}" srcId="{5981AFE4-2982-514F-A610-F15D172E74D1}" destId="{28B8C8B0-804A-B244-B91E-62705776DBF1}" srcOrd="0" destOrd="0" parTransId="{645C5171-4119-3140-AE53-C87FDC6998E9}" sibTransId="{FE41E680-3B77-F54A-9A67-D0C3C57D376C}"/>
    <dgm:cxn modelId="{85247531-0C7E-F548-B2F0-BF20C695FA90}" srcId="{28B8C8B0-804A-B244-B91E-62705776DBF1}" destId="{BC08C280-8202-8649-A980-A17225EFEFB6}" srcOrd="1" destOrd="0" parTransId="{559F9FF2-E92A-204E-94E3-07AF764E6817}" sibTransId="{C95F5EDD-497F-FD4A-A126-B300EAD29FB3}"/>
    <dgm:cxn modelId="{12C5B7FD-C115-644C-BB19-5E637DB067D7}" srcId="{28B8C8B0-804A-B244-B91E-62705776DBF1}" destId="{CF310F02-E46A-3E44-A736-BAD753C4E6DE}" srcOrd="0" destOrd="0" parTransId="{D201754B-FACC-8A4F-95F2-8B0E87875871}" sibTransId="{D5454284-AB02-254E-BDC1-FC1AE4FC3361}"/>
    <dgm:cxn modelId="{877A5ABA-383E-0443-AEDD-B3C8F143E973}" type="presOf" srcId="{E41AE45C-B100-A248-83AF-7086D6BDD230}" destId="{5C450D29-294E-A54D-8A8D-F1060EC287A9}" srcOrd="0" destOrd="1" presId="urn:microsoft.com/office/officeart/2005/8/layout/radial5"/>
    <dgm:cxn modelId="{1B8B27B9-1DEF-6744-9628-BFCCC56F2386}" type="presOf" srcId="{3FD519E4-B90C-AA47-A67F-9B7BD9F98272}" destId="{50384F82-7A13-4040-8FF4-CB215AE00C5A}" srcOrd="0" destOrd="0" presId="urn:microsoft.com/office/officeart/2005/8/layout/radial5"/>
    <dgm:cxn modelId="{43DA3C14-1C94-7441-86ED-FA6AB35FDA77}" type="presOf" srcId="{3FD519E4-B90C-AA47-A67F-9B7BD9F98272}" destId="{7F649747-E0F3-3F45-900F-CC29DFA3BCE8}" srcOrd="1" destOrd="0" presId="urn:microsoft.com/office/officeart/2005/8/layout/radial5"/>
    <dgm:cxn modelId="{5DB4E243-60CC-8141-9BF3-A69C2AFA00C5}" srcId="{28B8C8B0-804A-B244-B91E-62705776DBF1}" destId="{EBE6CBDD-146F-F54E-A2F2-E7DD86CB82C5}" srcOrd="2" destOrd="0" parTransId="{3FD519E4-B90C-AA47-A67F-9B7BD9F98272}" sibTransId="{BE5AD4D1-8D91-DC4A-B53E-824288591896}"/>
    <dgm:cxn modelId="{D052CEB5-2CA6-FD43-9AAB-63F429495B58}" type="presOf" srcId="{D201754B-FACC-8A4F-95F2-8B0E87875871}" destId="{892C490A-C29D-9F45-BB6D-4C7F1773B8E4}" srcOrd="1" destOrd="0" presId="urn:microsoft.com/office/officeart/2005/8/layout/radial5"/>
    <dgm:cxn modelId="{14061BAF-DDD3-3B42-B1BC-EFDB47A92CE2}" type="presOf" srcId="{EBE6CBDD-146F-F54E-A2F2-E7DD86CB82C5}" destId="{DBBF2E06-E326-874A-B54B-903357C6BF3D}" srcOrd="0" destOrd="0" presId="urn:microsoft.com/office/officeart/2005/8/layout/radial5"/>
    <dgm:cxn modelId="{5C0A98D5-4F68-D542-8BBB-92BC5B788BF6}" type="presOf" srcId="{CF310F02-E46A-3E44-A736-BAD753C4E6DE}" destId="{5C450D29-294E-A54D-8A8D-F1060EC287A9}" srcOrd="0" destOrd="0" presId="urn:microsoft.com/office/officeart/2005/8/layout/radial5"/>
    <dgm:cxn modelId="{BE342C62-3C5D-1745-962E-5E3A973C8CB1}" type="presOf" srcId="{BC08C280-8202-8649-A980-A17225EFEFB6}" destId="{C3DC63CB-F8E6-934A-96CB-F25213D1C043}" srcOrd="0" destOrd="0" presId="urn:microsoft.com/office/officeart/2005/8/layout/radial5"/>
    <dgm:cxn modelId="{54FA0E4D-DB71-8541-AC23-4C4065AD56D0}" type="presOf" srcId="{2657966B-D6F2-8A4F-918C-1100CB0D1505}" destId="{DBBF2E06-E326-874A-B54B-903357C6BF3D}" srcOrd="0" destOrd="1" presId="urn:microsoft.com/office/officeart/2005/8/layout/radial5"/>
    <dgm:cxn modelId="{0E0B3045-E447-144A-80E0-707B79C7C185}" srcId="{EBE6CBDD-146F-F54E-A2F2-E7DD86CB82C5}" destId="{2657966B-D6F2-8A4F-918C-1100CB0D1505}" srcOrd="0" destOrd="0" parTransId="{FB26AA84-325B-034D-8395-8D57D919BB48}" sibTransId="{FF81753E-6641-814A-AE3C-6D97F0DB106B}"/>
    <dgm:cxn modelId="{C1278C4B-7725-E747-AE8C-01AE26F3ABBB}" type="presOf" srcId="{28B8C8B0-804A-B244-B91E-62705776DBF1}" destId="{EE7E4711-EA8A-7040-89BE-DBEC42D84B07}" srcOrd="0" destOrd="0" presId="urn:microsoft.com/office/officeart/2005/8/layout/radial5"/>
    <dgm:cxn modelId="{4C0FB86F-763A-8245-BF6E-1471F3DEC733}" type="presParOf" srcId="{15124C85-9C11-4746-B2C8-488638F0C05D}" destId="{EE7E4711-EA8A-7040-89BE-DBEC42D84B07}" srcOrd="0" destOrd="0" presId="urn:microsoft.com/office/officeart/2005/8/layout/radial5"/>
    <dgm:cxn modelId="{951FC1DE-9A4C-E74F-B54F-CD653B551CD5}" type="presParOf" srcId="{15124C85-9C11-4746-B2C8-488638F0C05D}" destId="{69615185-A70A-C341-AB3B-618CEBAA496D}" srcOrd="1" destOrd="0" presId="urn:microsoft.com/office/officeart/2005/8/layout/radial5"/>
    <dgm:cxn modelId="{8C3A09BE-318E-7B4F-956A-D771FB1CDAF4}" type="presParOf" srcId="{69615185-A70A-C341-AB3B-618CEBAA496D}" destId="{892C490A-C29D-9F45-BB6D-4C7F1773B8E4}" srcOrd="0" destOrd="0" presId="urn:microsoft.com/office/officeart/2005/8/layout/radial5"/>
    <dgm:cxn modelId="{62256488-F94B-BA4F-8741-59412398AA42}" type="presParOf" srcId="{15124C85-9C11-4746-B2C8-488638F0C05D}" destId="{5C450D29-294E-A54D-8A8D-F1060EC287A9}" srcOrd="2" destOrd="0" presId="urn:microsoft.com/office/officeart/2005/8/layout/radial5"/>
    <dgm:cxn modelId="{C480B1BF-299C-3748-BC5B-CB325EBF8CB7}" type="presParOf" srcId="{15124C85-9C11-4746-B2C8-488638F0C05D}" destId="{2DEBEE5E-913E-E34A-AA92-120B84DDB1D1}" srcOrd="3" destOrd="0" presId="urn:microsoft.com/office/officeart/2005/8/layout/radial5"/>
    <dgm:cxn modelId="{A41E1143-9B3A-784F-9CDD-1130D48AE84F}" type="presParOf" srcId="{2DEBEE5E-913E-E34A-AA92-120B84DDB1D1}" destId="{4C56F980-78F0-E143-B309-BF4432CC12E5}" srcOrd="0" destOrd="0" presId="urn:microsoft.com/office/officeart/2005/8/layout/radial5"/>
    <dgm:cxn modelId="{9A0D457D-3290-9B4E-A613-4139255A7F6B}" type="presParOf" srcId="{15124C85-9C11-4746-B2C8-488638F0C05D}" destId="{C3DC63CB-F8E6-934A-96CB-F25213D1C043}" srcOrd="4" destOrd="0" presId="urn:microsoft.com/office/officeart/2005/8/layout/radial5"/>
    <dgm:cxn modelId="{10FC56E2-85A9-EA44-B7A7-C9716AF580AB}" type="presParOf" srcId="{15124C85-9C11-4746-B2C8-488638F0C05D}" destId="{50384F82-7A13-4040-8FF4-CB215AE00C5A}" srcOrd="5" destOrd="0" presId="urn:microsoft.com/office/officeart/2005/8/layout/radial5"/>
    <dgm:cxn modelId="{501FE098-306B-3945-BB9E-02E1B2183F14}" type="presParOf" srcId="{50384F82-7A13-4040-8FF4-CB215AE00C5A}" destId="{7F649747-E0F3-3F45-900F-CC29DFA3BCE8}" srcOrd="0" destOrd="0" presId="urn:microsoft.com/office/officeart/2005/8/layout/radial5"/>
    <dgm:cxn modelId="{29EC788A-9100-894D-8E0F-94A856CC2BA5}" type="presParOf" srcId="{15124C85-9C11-4746-B2C8-488638F0C05D}" destId="{DBBF2E06-E326-874A-B54B-903357C6BF3D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7D6EF7-6FBE-4346-B4A9-C41C8F6225DA}" type="doc">
      <dgm:prSet loTypeId="urn:microsoft.com/office/officeart/2005/8/layout/hierarchy4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650CF7-1719-F043-AB9A-86A3BC7597ED}">
      <dgm:prSet phldrT="[Text]"/>
      <dgm:spPr/>
      <dgm:t>
        <a:bodyPr/>
        <a:lstStyle/>
        <a:p>
          <a:r>
            <a:rPr lang="en-US" smtClean="0">
              <a:solidFill>
                <a:srgbClr val="000000"/>
              </a:solidFill>
            </a:rPr>
            <a:t>How can I find the number of </a:t>
          </a:r>
          <a:r>
            <a:rPr lang="en-US" smtClean="0">
              <a:solidFill>
                <a:srgbClr val="FFFF00"/>
              </a:solidFill>
            </a:rPr>
            <a:t>protons</a:t>
          </a:r>
          <a:r>
            <a:rPr lang="en-US" smtClean="0">
              <a:solidFill>
                <a:srgbClr val="000000"/>
              </a:solidFill>
            </a:rPr>
            <a:t> using the Periodic Table?</a:t>
          </a:r>
          <a:endParaRPr lang="en-US" dirty="0">
            <a:solidFill>
              <a:srgbClr val="000000"/>
            </a:solidFill>
          </a:endParaRPr>
        </a:p>
      </dgm:t>
    </dgm:pt>
    <dgm:pt modelId="{D5182F00-B226-694D-A21B-C5B2C40BEF2B}" type="parTrans" cxnId="{ECC94FE3-5DFD-614D-8281-065F7CEA02C7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7A649D0-6180-4B45-8309-3B16C634125F}" type="sibTrans" cxnId="{ECC94FE3-5DFD-614D-8281-065F7CEA02C7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DD688E95-C941-BF4C-8B8D-5C6F0D3E1EDB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How can I find the number of </a:t>
          </a:r>
          <a:r>
            <a:rPr lang="en-US" dirty="0" smtClean="0">
              <a:solidFill>
                <a:srgbClr val="008000"/>
              </a:solidFill>
            </a:rPr>
            <a:t>neutrons</a:t>
          </a:r>
          <a:r>
            <a:rPr lang="en-US" dirty="0" smtClean="0">
              <a:solidFill>
                <a:srgbClr val="000000"/>
              </a:solidFill>
            </a:rPr>
            <a:t> using the Periodic Table?</a:t>
          </a:r>
          <a:endParaRPr lang="en-US" dirty="0">
            <a:solidFill>
              <a:srgbClr val="000000"/>
            </a:solidFill>
          </a:endParaRPr>
        </a:p>
      </dgm:t>
    </dgm:pt>
    <dgm:pt modelId="{0A5A576E-BD86-0248-ACD3-FCC03B4707D3}" type="parTrans" cxnId="{BB536C6F-154B-4F4E-A1A4-5DE00E2B0FC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6EB99FA0-AC60-BE47-A0D3-1F6F50DD7F31}" type="sibTrans" cxnId="{BB536C6F-154B-4F4E-A1A4-5DE00E2B0FC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B82F62A-C5F0-CE45-9463-D2D91675D4CA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It is the </a:t>
          </a:r>
          <a:r>
            <a:rPr lang="en-US" dirty="0" smtClean="0">
              <a:solidFill>
                <a:srgbClr val="FFFF00"/>
              </a:solidFill>
            </a:rPr>
            <a:t>atomic number</a:t>
          </a:r>
          <a:r>
            <a:rPr lang="en-US" dirty="0" smtClean="0">
              <a:solidFill>
                <a:schemeClr val="bg1"/>
              </a:solidFill>
            </a:rPr>
            <a:t>.</a:t>
          </a:r>
          <a:endParaRPr lang="en-US" dirty="0">
            <a:solidFill>
              <a:schemeClr val="bg1"/>
            </a:solidFill>
          </a:endParaRPr>
        </a:p>
      </dgm:t>
    </dgm:pt>
    <dgm:pt modelId="{32AFDE3D-47E5-3542-8833-E40E4F2EE570}" type="parTrans" cxnId="{A064C664-5852-1E48-9704-6011589830F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D709A4F-0ED8-0D4E-A54A-3B53D1E5AA00}" type="sibTrans" cxnId="{A064C664-5852-1E48-9704-6011589830F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29DFB805-3293-3F41-8DDC-07AA772D0E1E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It is also the </a:t>
          </a:r>
          <a:r>
            <a:rPr lang="en-US" dirty="0" smtClean="0">
              <a:solidFill>
                <a:srgbClr val="FFFFFF"/>
              </a:solidFill>
            </a:rPr>
            <a:t>atomic number</a:t>
          </a:r>
          <a:r>
            <a:rPr lang="en-US" dirty="0" smtClean="0">
              <a:solidFill>
                <a:srgbClr val="000000"/>
              </a:solidFill>
            </a:rPr>
            <a:t>.</a:t>
          </a:r>
          <a:endParaRPr lang="en-US" dirty="0">
            <a:solidFill>
              <a:srgbClr val="000000"/>
            </a:solidFill>
          </a:endParaRPr>
        </a:p>
      </dgm:t>
    </dgm:pt>
    <dgm:pt modelId="{EBB3842A-F6DA-454A-B4C1-FE038A70AC6B}" type="parTrans" cxnId="{38665E5D-E48C-1C47-BC12-682269891A3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9D95943-338F-164A-A0ED-34241567E042}" type="sibTrans" cxnId="{38665E5D-E48C-1C47-BC12-682269891A3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8D912013-1265-464C-B87B-F2F8E77BBF16}">
      <dgm:prSet phldrT="[Text]"/>
      <dgm:spPr>
        <a:solidFill>
          <a:srgbClr val="E46C0A"/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It is the </a:t>
          </a:r>
          <a:r>
            <a:rPr lang="en-US" dirty="0" smtClean="0">
              <a:solidFill>
                <a:srgbClr val="008000"/>
              </a:solidFill>
            </a:rPr>
            <a:t>atomic mass minus the atomic number</a:t>
          </a:r>
          <a:r>
            <a:rPr lang="en-US" dirty="0" smtClean="0">
              <a:solidFill>
                <a:srgbClr val="000000"/>
              </a:solidFill>
            </a:rPr>
            <a:t>.</a:t>
          </a:r>
          <a:endParaRPr lang="en-US" dirty="0">
            <a:solidFill>
              <a:srgbClr val="000000"/>
            </a:solidFill>
          </a:endParaRPr>
        </a:p>
      </dgm:t>
    </dgm:pt>
    <dgm:pt modelId="{63939F7F-93D3-B849-94A2-07DEE08E1A7F}" type="parTrans" cxnId="{A4417BB6-BC69-7F42-B079-B1BA4CDB48F1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20A0FDA0-CFBD-9642-807B-BC6C15D7A43F}" type="sibTrans" cxnId="{A4417BB6-BC69-7F42-B079-B1BA4CDB48F1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85391E18-9036-2645-92F6-748E44FEB17E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How can I find the number of </a:t>
          </a:r>
          <a:r>
            <a:rPr lang="en-US" dirty="0" smtClean="0">
              <a:solidFill>
                <a:schemeClr val="tx1"/>
              </a:solidFill>
            </a:rPr>
            <a:t>electrons</a:t>
          </a:r>
          <a:r>
            <a:rPr lang="en-US" dirty="0" smtClean="0">
              <a:solidFill>
                <a:srgbClr val="FF6600"/>
              </a:solidFill>
            </a:rPr>
            <a:t> </a:t>
          </a:r>
          <a:r>
            <a:rPr lang="en-US" dirty="0" smtClean="0">
              <a:solidFill>
                <a:srgbClr val="000000"/>
              </a:solidFill>
            </a:rPr>
            <a:t>using the Periodic Table?</a:t>
          </a:r>
          <a:endParaRPr lang="en-US" dirty="0">
            <a:solidFill>
              <a:srgbClr val="000000"/>
            </a:solidFill>
          </a:endParaRPr>
        </a:p>
      </dgm:t>
    </dgm:pt>
    <dgm:pt modelId="{358EF7C3-7D84-9842-BE61-4C153DFC5730}" type="sibTrans" cxnId="{39B859CD-A57D-FB4B-ADF5-29979B347194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17B114D-57C8-DC41-95A5-6BEDE3B1D2F9}" type="parTrans" cxnId="{39B859CD-A57D-FB4B-ADF5-29979B347194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BDA1BE5-3C28-1441-A546-C8201507A2EF}" type="pres">
      <dgm:prSet presAssocID="{547D6EF7-6FBE-4346-B4A9-C41C8F6225D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AD825DA-35A5-8C4E-86AB-0DF506CB75C7}" type="pres">
      <dgm:prSet presAssocID="{C0650CF7-1719-F043-AB9A-86A3BC7597ED}" presName="vertOne" presStyleCnt="0"/>
      <dgm:spPr/>
    </dgm:pt>
    <dgm:pt modelId="{3CF5B71C-1298-E14C-AF18-7F7BB2CA4478}" type="pres">
      <dgm:prSet presAssocID="{C0650CF7-1719-F043-AB9A-86A3BC7597ED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F0EBB3-6EF1-5D4A-AB77-C9DCC11DE58D}" type="pres">
      <dgm:prSet presAssocID="{C0650CF7-1719-F043-AB9A-86A3BC7597ED}" presName="parTransOne" presStyleCnt="0"/>
      <dgm:spPr/>
    </dgm:pt>
    <dgm:pt modelId="{2846DE57-5B95-AB4E-BBEC-D7B8BFC6CF50}" type="pres">
      <dgm:prSet presAssocID="{C0650CF7-1719-F043-AB9A-86A3BC7597ED}" presName="horzOne" presStyleCnt="0"/>
      <dgm:spPr/>
    </dgm:pt>
    <dgm:pt modelId="{BDACFCE6-529A-B444-9A0A-27ADD0AB1D93}" type="pres">
      <dgm:prSet presAssocID="{85391E18-9036-2645-92F6-748E44FEB17E}" presName="vertTwo" presStyleCnt="0"/>
      <dgm:spPr/>
    </dgm:pt>
    <dgm:pt modelId="{77278CCD-6B48-B145-A981-FBCF4A524F40}" type="pres">
      <dgm:prSet presAssocID="{85391E18-9036-2645-92F6-748E44FEB17E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CB4E50-B3C5-9E46-BAF3-A180F45661F2}" type="pres">
      <dgm:prSet presAssocID="{85391E18-9036-2645-92F6-748E44FEB17E}" presName="parTransTwo" presStyleCnt="0"/>
      <dgm:spPr/>
    </dgm:pt>
    <dgm:pt modelId="{3935109D-BD73-9746-8E4A-CF9D85111039}" type="pres">
      <dgm:prSet presAssocID="{85391E18-9036-2645-92F6-748E44FEB17E}" presName="horzTwo" presStyleCnt="0"/>
      <dgm:spPr/>
    </dgm:pt>
    <dgm:pt modelId="{DE1066C2-8AC8-7444-989E-3C8AA49046E3}" type="pres">
      <dgm:prSet presAssocID="{DD688E95-C941-BF4C-8B8D-5C6F0D3E1EDB}" presName="vertThree" presStyleCnt="0"/>
      <dgm:spPr/>
    </dgm:pt>
    <dgm:pt modelId="{776D5CA9-227F-B641-ABEA-2662F802223D}" type="pres">
      <dgm:prSet presAssocID="{DD688E95-C941-BF4C-8B8D-5C6F0D3E1EDB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43BB64-132B-F445-9B78-769E4A33D78E}" type="pres">
      <dgm:prSet presAssocID="{DD688E95-C941-BF4C-8B8D-5C6F0D3E1EDB}" presName="horzThree" presStyleCnt="0"/>
      <dgm:spPr/>
    </dgm:pt>
    <dgm:pt modelId="{85498692-4426-EF48-9ECD-C5C5017F518E}" type="pres">
      <dgm:prSet presAssocID="{17A649D0-6180-4B45-8309-3B16C634125F}" presName="sibSpaceOne" presStyleCnt="0"/>
      <dgm:spPr/>
    </dgm:pt>
    <dgm:pt modelId="{2111AD98-72D8-F54C-AA50-AEAFD1FC0A96}" type="pres">
      <dgm:prSet presAssocID="{CB82F62A-C5F0-CE45-9463-D2D91675D4CA}" presName="vertOne" presStyleCnt="0"/>
      <dgm:spPr/>
    </dgm:pt>
    <dgm:pt modelId="{A007866F-3C24-3944-84C7-DED6162E3EB5}" type="pres">
      <dgm:prSet presAssocID="{CB82F62A-C5F0-CE45-9463-D2D91675D4CA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18FF68-E312-6C4B-B9F5-35B2A5D56712}" type="pres">
      <dgm:prSet presAssocID="{CB82F62A-C5F0-CE45-9463-D2D91675D4CA}" presName="parTransOne" presStyleCnt="0"/>
      <dgm:spPr/>
    </dgm:pt>
    <dgm:pt modelId="{26F884B8-16D0-A94D-AF57-0EF1B194B5AF}" type="pres">
      <dgm:prSet presAssocID="{CB82F62A-C5F0-CE45-9463-D2D91675D4CA}" presName="horzOne" presStyleCnt="0"/>
      <dgm:spPr/>
    </dgm:pt>
    <dgm:pt modelId="{E9E838F1-DE32-524B-8B5D-9E294044A7B9}" type="pres">
      <dgm:prSet presAssocID="{29DFB805-3293-3F41-8DDC-07AA772D0E1E}" presName="vertTwo" presStyleCnt="0"/>
      <dgm:spPr/>
    </dgm:pt>
    <dgm:pt modelId="{AB091CE7-5F11-9041-BC6C-29C18F51F2BE}" type="pres">
      <dgm:prSet presAssocID="{29DFB805-3293-3F41-8DDC-07AA772D0E1E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0AA30B-E4E9-444C-9E6E-52C30AD2152A}" type="pres">
      <dgm:prSet presAssocID="{29DFB805-3293-3F41-8DDC-07AA772D0E1E}" presName="parTransTwo" presStyleCnt="0"/>
      <dgm:spPr/>
    </dgm:pt>
    <dgm:pt modelId="{B7246914-15B9-4249-BF59-533D9078E1A8}" type="pres">
      <dgm:prSet presAssocID="{29DFB805-3293-3F41-8DDC-07AA772D0E1E}" presName="horzTwo" presStyleCnt="0"/>
      <dgm:spPr/>
    </dgm:pt>
    <dgm:pt modelId="{C6162019-C02E-EC47-9588-8BAADF917123}" type="pres">
      <dgm:prSet presAssocID="{8D912013-1265-464C-B87B-F2F8E77BBF16}" presName="vertThree" presStyleCnt="0"/>
      <dgm:spPr/>
    </dgm:pt>
    <dgm:pt modelId="{93990270-C8B7-CC45-A041-BA4408E694D9}" type="pres">
      <dgm:prSet presAssocID="{8D912013-1265-464C-B87B-F2F8E77BBF16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F485EA-956E-5A4C-8602-8AA91C043D03}" type="pres">
      <dgm:prSet presAssocID="{8D912013-1265-464C-B87B-F2F8E77BBF16}" presName="horzThree" presStyleCnt="0"/>
      <dgm:spPr/>
    </dgm:pt>
  </dgm:ptLst>
  <dgm:cxnLst>
    <dgm:cxn modelId="{D3297AE9-F3FD-CA4A-BA8A-493F9C89E4FB}" type="presOf" srcId="{29DFB805-3293-3F41-8DDC-07AA772D0E1E}" destId="{AB091CE7-5F11-9041-BC6C-29C18F51F2BE}" srcOrd="0" destOrd="0" presId="urn:microsoft.com/office/officeart/2005/8/layout/hierarchy4"/>
    <dgm:cxn modelId="{A4417BB6-BC69-7F42-B079-B1BA4CDB48F1}" srcId="{29DFB805-3293-3F41-8DDC-07AA772D0E1E}" destId="{8D912013-1265-464C-B87B-F2F8E77BBF16}" srcOrd="0" destOrd="0" parTransId="{63939F7F-93D3-B849-94A2-07DEE08E1A7F}" sibTransId="{20A0FDA0-CFBD-9642-807B-BC6C15D7A43F}"/>
    <dgm:cxn modelId="{295358E6-093E-8640-A4F0-B6C310307362}" type="presOf" srcId="{DD688E95-C941-BF4C-8B8D-5C6F0D3E1EDB}" destId="{776D5CA9-227F-B641-ABEA-2662F802223D}" srcOrd="0" destOrd="0" presId="urn:microsoft.com/office/officeart/2005/8/layout/hierarchy4"/>
    <dgm:cxn modelId="{A064C664-5852-1E48-9704-6011589830FE}" srcId="{547D6EF7-6FBE-4346-B4A9-C41C8F6225DA}" destId="{CB82F62A-C5F0-CE45-9463-D2D91675D4CA}" srcOrd="1" destOrd="0" parTransId="{32AFDE3D-47E5-3542-8833-E40E4F2EE570}" sibTransId="{FD709A4F-0ED8-0D4E-A54A-3B53D1E5AA00}"/>
    <dgm:cxn modelId="{38665E5D-E48C-1C47-BC12-682269891A35}" srcId="{CB82F62A-C5F0-CE45-9463-D2D91675D4CA}" destId="{29DFB805-3293-3F41-8DDC-07AA772D0E1E}" srcOrd="0" destOrd="0" parTransId="{EBB3842A-F6DA-454A-B4C1-FE038A70AC6B}" sibTransId="{09D95943-338F-164A-A0ED-34241567E042}"/>
    <dgm:cxn modelId="{BB536C6F-154B-4F4E-A1A4-5DE00E2B0FC8}" srcId="{85391E18-9036-2645-92F6-748E44FEB17E}" destId="{DD688E95-C941-BF4C-8B8D-5C6F0D3E1EDB}" srcOrd="0" destOrd="0" parTransId="{0A5A576E-BD86-0248-ACD3-FCC03B4707D3}" sibTransId="{6EB99FA0-AC60-BE47-A0D3-1F6F50DD7F31}"/>
    <dgm:cxn modelId="{71620FF3-9DCE-5C43-8BBB-6ADCE4B7FA19}" type="presOf" srcId="{C0650CF7-1719-F043-AB9A-86A3BC7597ED}" destId="{3CF5B71C-1298-E14C-AF18-7F7BB2CA4478}" srcOrd="0" destOrd="0" presId="urn:microsoft.com/office/officeart/2005/8/layout/hierarchy4"/>
    <dgm:cxn modelId="{5B516AEF-C05A-3241-A0A1-1E910B0767DF}" type="presOf" srcId="{CB82F62A-C5F0-CE45-9463-D2D91675D4CA}" destId="{A007866F-3C24-3944-84C7-DED6162E3EB5}" srcOrd="0" destOrd="0" presId="urn:microsoft.com/office/officeart/2005/8/layout/hierarchy4"/>
    <dgm:cxn modelId="{677DF178-84CE-134C-B8D8-073F6F4F4E24}" type="presOf" srcId="{547D6EF7-6FBE-4346-B4A9-C41C8F6225DA}" destId="{1BDA1BE5-3C28-1441-A546-C8201507A2EF}" srcOrd="0" destOrd="0" presId="urn:microsoft.com/office/officeart/2005/8/layout/hierarchy4"/>
    <dgm:cxn modelId="{E4168916-527B-DB46-84D9-561309185E35}" type="presOf" srcId="{85391E18-9036-2645-92F6-748E44FEB17E}" destId="{77278CCD-6B48-B145-A981-FBCF4A524F40}" srcOrd="0" destOrd="0" presId="urn:microsoft.com/office/officeart/2005/8/layout/hierarchy4"/>
    <dgm:cxn modelId="{AF62972A-6BB7-694B-A004-36C6CD897935}" type="presOf" srcId="{8D912013-1265-464C-B87B-F2F8E77BBF16}" destId="{93990270-C8B7-CC45-A041-BA4408E694D9}" srcOrd="0" destOrd="0" presId="urn:microsoft.com/office/officeart/2005/8/layout/hierarchy4"/>
    <dgm:cxn modelId="{ECC94FE3-5DFD-614D-8281-065F7CEA02C7}" srcId="{547D6EF7-6FBE-4346-B4A9-C41C8F6225DA}" destId="{C0650CF7-1719-F043-AB9A-86A3BC7597ED}" srcOrd="0" destOrd="0" parTransId="{D5182F00-B226-694D-A21B-C5B2C40BEF2B}" sibTransId="{17A649D0-6180-4B45-8309-3B16C634125F}"/>
    <dgm:cxn modelId="{39B859CD-A57D-FB4B-ADF5-29979B347194}" srcId="{C0650CF7-1719-F043-AB9A-86A3BC7597ED}" destId="{85391E18-9036-2645-92F6-748E44FEB17E}" srcOrd="0" destOrd="0" parTransId="{017B114D-57C8-DC41-95A5-6BEDE3B1D2F9}" sibTransId="{358EF7C3-7D84-9842-BE61-4C153DFC5730}"/>
    <dgm:cxn modelId="{6648A808-6FE5-FC48-AFC6-5692EBAECC9A}" type="presParOf" srcId="{1BDA1BE5-3C28-1441-A546-C8201507A2EF}" destId="{FAD825DA-35A5-8C4E-86AB-0DF506CB75C7}" srcOrd="0" destOrd="0" presId="urn:microsoft.com/office/officeart/2005/8/layout/hierarchy4"/>
    <dgm:cxn modelId="{B16FB6C1-2C3E-3041-995E-E53C5BCBBD77}" type="presParOf" srcId="{FAD825DA-35A5-8C4E-86AB-0DF506CB75C7}" destId="{3CF5B71C-1298-E14C-AF18-7F7BB2CA4478}" srcOrd="0" destOrd="0" presId="urn:microsoft.com/office/officeart/2005/8/layout/hierarchy4"/>
    <dgm:cxn modelId="{1ABD06B7-CFCB-F24C-A13E-2A30B28D0FB3}" type="presParOf" srcId="{FAD825DA-35A5-8C4E-86AB-0DF506CB75C7}" destId="{3BF0EBB3-6EF1-5D4A-AB77-C9DCC11DE58D}" srcOrd="1" destOrd="0" presId="urn:microsoft.com/office/officeart/2005/8/layout/hierarchy4"/>
    <dgm:cxn modelId="{87FC3660-6698-4447-BFAC-0BDE03408BA1}" type="presParOf" srcId="{FAD825DA-35A5-8C4E-86AB-0DF506CB75C7}" destId="{2846DE57-5B95-AB4E-BBEC-D7B8BFC6CF50}" srcOrd="2" destOrd="0" presId="urn:microsoft.com/office/officeart/2005/8/layout/hierarchy4"/>
    <dgm:cxn modelId="{4AE0573B-D740-7947-A177-2EF34AA5F4BB}" type="presParOf" srcId="{2846DE57-5B95-AB4E-BBEC-D7B8BFC6CF50}" destId="{BDACFCE6-529A-B444-9A0A-27ADD0AB1D93}" srcOrd="0" destOrd="0" presId="urn:microsoft.com/office/officeart/2005/8/layout/hierarchy4"/>
    <dgm:cxn modelId="{B40722A1-8671-3848-AA8F-C28EBD7CDDA6}" type="presParOf" srcId="{BDACFCE6-529A-B444-9A0A-27ADD0AB1D93}" destId="{77278CCD-6B48-B145-A981-FBCF4A524F40}" srcOrd="0" destOrd="0" presId="urn:microsoft.com/office/officeart/2005/8/layout/hierarchy4"/>
    <dgm:cxn modelId="{7B700A24-9617-334B-A4FD-FECE89194D57}" type="presParOf" srcId="{BDACFCE6-529A-B444-9A0A-27ADD0AB1D93}" destId="{21CB4E50-B3C5-9E46-BAF3-A180F45661F2}" srcOrd="1" destOrd="0" presId="urn:microsoft.com/office/officeart/2005/8/layout/hierarchy4"/>
    <dgm:cxn modelId="{45364B6B-5A5A-AF40-933D-A650786FA7FC}" type="presParOf" srcId="{BDACFCE6-529A-B444-9A0A-27ADD0AB1D93}" destId="{3935109D-BD73-9746-8E4A-CF9D85111039}" srcOrd="2" destOrd="0" presId="urn:microsoft.com/office/officeart/2005/8/layout/hierarchy4"/>
    <dgm:cxn modelId="{0C1BC862-462A-6143-9FBF-8E01F65BF42D}" type="presParOf" srcId="{3935109D-BD73-9746-8E4A-CF9D85111039}" destId="{DE1066C2-8AC8-7444-989E-3C8AA49046E3}" srcOrd="0" destOrd="0" presId="urn:microsoft.com/office/officeart/2005/8/layout/hierarchy4"/>
    <dgm:cxn modelId="{BB980A23-866C-2C40-B2F5-67F941F4CA6B}" type="presParOf" srcId="{DE1066C2-8AC8-7444-989E-3C8AA49046E3}" destId="{776D5CA9-227F-B641-ABEA-2662F802223D}" srcOrd="0" destOrd="0" presId="urn:microsoft.com/office/officeart/2005/8/layout/hierarchy4"/>
    <dgm:cxn modelId="{0A67761C-2C40-EE4A-8BFF-542F76858D17}" type="presParOf" srcId="{DE1066C2-8AC8-7444-989E-3C8AA49046E3}" destId="{4143BB64-132B-F445-9B78-769E4A33D78E}" srcOrd="1" destOrd="0" presId="urn:microsoft.com/office/officeart/2005/8/layout/hierarchy4"/>
    <dgm:cxn modelId="{ECE10000-EA7F-F444-84FB-0F199AA9CCB1}" type="presParOf" srcId="{1BDA1BE5-3C28-1441-A546-C8201507A2EF}" destId="{85498692-4426-EF48-9ECD-C5C5017F518E}" srcOrd="1" destOrd="0" presId="urn:microsoft.com/office/officeart/2005/8/layout/hierarchy4"/>
    <dgm:cxn modelId="{E5409FDC-684F-964E-A850-E25AA735AADD}" type="presParOf" srcId="{1BDA1BE5-3C28-1441-A546-C8201507A2EF}" destId="{2111AD98-72D8-F54C-AA50-AEAFD1FC0A96}" srcOrd="2" destOrd="0" presId="urn:microsoft.com/office/officeart/2005/8/layout/hierarchy4"/>
    <dgm:cxn modelId="{8658D3A0-AEC3-DC44-B663-B46F509A3287}" type="presParOf" srcId="{2111AD98-72D8-F54C-AA50-AEAFD1FC0A96}" destId="{A007866F-3C24-3944-84C7-DED6162E3EB5}" srcOrd="0" destOrd="0" presId="urn:microsoft.com/office/officeart/2005/8/layout/hierarchy4"/>
    <dgm:cxn modelId="{5191415F-F43F-8647-AE13-AEEF58B475FF}" type="presParOf" srcId="{2111AD98-72D8-F54C-AA50-AEAFD1FC0A96}" destId="{2B18FF68-E312-6C4B-B9F5-35B2A5D56712}" srcOrd="1" destOrd="0" presId="urn:microsoft.com/office/officeart/2005/8/layout/hierarchy4"/>
    <dgm:cxn modelId="{F47CDB5D-BE2B-4146-B17F-78E329B8428B}" type="presParOf" srcId="{2111AD98-72D8-F54C-AA50-AEAFD1FC0A96}" destId="{26F884B8-16D0-A94D-AF57-0EF1B194B5AF}" srcOrd="2" destOrd="0" presId="urn:microsoft.com/office/officeart/2005/8/layout/hierarchy4"/>
    <dgm:cxn modelId="{7C2AF624-64DE-0D4B-BB4C-CC884B62EF9A}" type="presParOf" srcId="{26F884B8-16D0-A94D-AF57-0EF1B194B5AF}" destId="{E9E838F1-DE32-524B-8B5D-9E294044A7B9}" srcOrd="0" destOrd="0" presId="urn:microsoft.com/office/officeart/2005/8/layout/hierarchy4"/>
    <dgm:cxn modelId="{3F9DD242-89CA-BE42-8CDB-AC1FC275EA8E}" type="presParOf" srcId="{E9E838F1-DE32-524B-8B5D-9E294044A7B9}" destId="{AB091CE7-5F11-9041-BC6C-29C18F51F2BE}" srcOrd="0" destOrd="0" presId="urn:microsoft.com/office/officeart/2005/8/layout/hierarchy4"/>
    <dgm:cxn modelId="{DED4D4FE-3263-4D40-BC9D-8F5D09B13487}" type="presParOf" srcId="{E9E838F1-DE32-524B-8B5D-9E294044A7B9}" destId="{8A0AA30B-E4E9-444C-9E6E-52C30AD2152A}" srcOrd="1" destOrd="0" presId="urn:microsoft.com/office/officeart/2005/8/layout/hierarchy4"/>
    <dgm:cxn modelId="{0F3128CA-38FE-8F40-884D-BED6ACAAD628}" type="presParOf" srcId="{E9E838F1-DE32-524B-8B5D-9E294044A7B9}" destId="{B7246914-15B9-4249-BF59-533D9078E1A8}" srcOrd="2" destOrd="0" presId="urn:microsoft.com/office/officeart/2005/8/layout/hierarchy4"/>
    <dgm:cxn modelId="{BAFADDC6-12B8-4A48-8DFF-39501C5AE81A}" type="presParOf" srcId="{B7246914-15B9-4249-BF59-533D9078E1A8}" destId="{C6162019-C02E-EC47-9588-8BAADF917123}" srcOrd="0" destOrd="0" presId="urn:microsoft.com/office/officeart/2005/8/layout/hierarchy4"/>
    <dgm:cxn modelId="{987A220C-A60F-CB46-8D66-80C0802B9726}" type="presParOf" srcId="{C6162019-C02E-EC47-9588-8BAADF917123}" destId="{93990270-C8B7-CC45-A041-BA4408E694D9}" srcOrd="0" destOrd="0" presId="urn:microsoft.com/office/officeart/2005/8/layout/hierarchy4"/>
    <dgm:cxn modelId="{5DBF73F7-7173-6646-AFB0-5BD955835DCD}" type="presParOf" srcId="{C6162019-C02E-EC47-9588-8BAADF917123}" destId="{03F485EA-956E-5A4C-8602-8AA91C043D0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7E4711-EA8A-7040-89BE-DBEC42D84B07}">
      <dsp:nvSpPr>
        <dsp:cNvPr id="0" name=""/>
        <dsp:cNvSpPr/>
      </dsp:nvSpPr>
      <dsp:spPr>
        <a:xfrm>
          <a:off x="3352501" y="427711"/>
          <a:ext cx="1458664" cy="14586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000000"/>
              </a:solidFill>
            </a:rPr>
            <a:t>Atoms</a:t>
          </a:r>
          <a:endParaRPr lang="en-US" sz="2800" kern="1200" dirty="0">
            <a:solidFill>
              <a:srgbClr val="000000"/>
            </a:solidFill>
          </a:endParaRPr>
        </a:p>
      </dsp:txBody>
      <dsp:txXfrm>
        <a:off x="3566117" y="641327"/>
        <a:ext cx="1031432" cy="1031432"/>
      </dsp:txXfrm>
    </dsp:sp>
    <dsp:sp modelId="{69615185-A70A-C341-AB3B-618CEBAA496D}">
      <dsp:nvSpPr>
        <dsp:cNvPr id="0" name=""/>
        <dsp:cNvSpPr/>
      </dsp:nvSpPr>
      <dsp:spPr>
        <a:xfrm rot="8068733">
          <a:off x="2758667" y="1894145"/>
          <a:ext cx="711700" cy="4959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rgbClr val="000000"/>
            </a:solidFill>
          </a:endParaRPr>
        </a:p>
      </dsp:txBody>
      <dsp:txXfrm rot="10800000">
        <a:off x="2885181" y="1940255"/>
        <a:ext cx="562917" cy="297567"/>
      </dsp:txXfrm>
    </dsp:sp>
    <dsp:sp modelId="{5C450D29-294E-A54D-8A8D-F1060EC287A9}">
      <dsp:nvSpPr>
        <dsp:cNvPr id="0" name=""/>
        <dsp:cNvSpPr/>
      </dsp:nvSpPr>
      <dsp:spPr>
        <a:xfrm>
          <a:off x="1389643" y="2426603"/>
          <a:ext cx="1458664" cy="1458664"/>
        </a:xfrm>
        <a:prstGeom prst="ellipse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</a:rPr>
            <a:t>Protons</a:t>
          </a:r>
          <a:endParaRPr lang="en-US" sz="2000" kern="1200" dirty="0">
            <a:solidFill>
              <a:srgbClr val="0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0000"/>
              </a:solidFill>
            </a:rPr>
            <a:t>positive</a:t>
          </a:r>
          <a:endParaRPr lang="en-US" sz="1600" kern="1200" dirty="0">
            <a:solidFill>
              <a:srgbClr val="000000"/>
            </a:solidFill>
          </a:endParaRPr>
        </a:p>
      </dsp:txBody>
      <dsp:txXfrm>
        <a:off x="1603259" y="2640219"/>
        <a:ext cx="1031432" cy="1031432"/>
      </dsp:txXfrm>
    </dsp:sp>
    <dsp:sp modelId="{2DEBEE5E-913E-E34A-AA92-120B84DDB1D1}">
      <dsp:nvSpPr>
        <dsp:cNvPr id="0" name=""/>
        <dsp:cNvSpPr/>
      </dsp:nvSpPr>
      <dsp:spPr>
        <a:xfrm rot="5371563">
          <a:off x="3823152" y="2130286"/>
          <a:ext cx="537567" cy="4959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rgbClr val="000000"/>
            </a:solidFill>
          </a:endParaRPr>
        </a:p>
      </dsp:txBody>
      <dsp:txXfrm>
        <a:off x="3896928" y="2155086"/>
        <a:ext cx="388784" cy="297567"/>
      </dsp:txXfrm>
    </dsp:sp>
    <dsp:sp modelId="{C3DC63CB-F8E6-934A-96CB-F25213D1C043}">
      <dsp:nvSpPr>
        <dsp:cNvPr id="0" name=""/>
        <dsp:cNvSpPr/>
      </dsp:nvSpPr>
      <dsp:spPr>
        <a:xfrm>
          <a:off x="3372957" y="2900569"/>
          <a:ext cx="1458664" cy="1458664"/>
        </a:xfrm>
        <a:prstGeom prst="ellipse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</a:rPr>
            <a:t>Neutrons</a:t>
          </a:r>
          <a:endParaRPr lang="en-US" sz="2000" kern="1200" dirty="0">
            <a:solidFill>
              <a:srgbClr val="0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0000"/>
              </a:solidFill>
            </a:rPr>
            <a:t>neutral</a:t>
          </a:r>
          <a:endParaRPr lang="en-US" sz="1600" kern="1200" dirty="0">
            <a:solidFill>
              <a:srgbClr val="000000"/>
            </a:solidFill>
          </a:endParaRPr>
        </a:p>
      </dsp:txBody>
      <dsp:txXfrm>
        <a:off x="3586573" y="3114185"/>
        <a:ext cx="1031432" cy="1031432"/>
      </dsp:txXfrm>
    </dsp:sp>
    <dsp:sp modelId="{50384F82-7A13-4040-8FF4-CB215AE00C5A}">
      <dsp:nvSpPr>
        <dsp:cNvPr id="0" name=""/>
        <dsp:cNvSpPr/>
      </dsp:nvSpPr>
      <dsp:spPr>
        <a:xfrm rot="2674311">
          <a:off x="4714636" y="1899758"/>
          <a:ext cx="745606" cy="4959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rgbClr val="000000"/>
            </a:solidFill>
          </a:endParaRPr>
        </a:p>
      </dsp:txBody>
      <dsp:txXfrm>
        <a:off x="4736033" y="1946739"/>
        <a:ext cx="596823" cy="297567"/>
      </dsp:txXfrm>
    </dsp:sp>
    <dsp:sp modelId="{DBBF2E06-E326-874A-B54B-903357C6BF3D}">
      <dsp:nvSpPr>
        <dsp:cNvPr id="0" name=""/>
        <dsp:cNvSpPr/>
      </dsp:nvSpPr>
      <dsp:spPr>
        <a:xfrm>
          <a:off x="5393778" y="2438706"/>
          <a:ext cx="1458664" cy="1458664"/>
        </a:xfrm>
        <a:prstGeom prst="ellipse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</a:rPr>
            <a:t>Electrons</a:t>
          </a:r>
          <a:endParaRPr lang="en-US" sz="2000" kern="1200" dirty="0">
            <a:solidFill>
              <a:srgbClr val="0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0000"/>
              </a:solidFill>
            </a:rPr>
            <a:t>negative</a:t>
          </a:r>
          <a:endParaRPr lang="en-US" sz="1600" kern="1200" dirty="0">
            <a:solidFill>
              <a:srgbClr val="000000"/>
            </a:solidFill>
          </a:endParaRPr>
        </a:p>
      </dsp:txBody>
      <dsp:txXfrm>
        <a:off x="5607394" y="2652322"/>
        <a:ext cx="1031432" cy="10314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F5B71C-1298-E14C-AF18-7F7BB2CA4478}">
      <dsp:nvSpPr>
        <dsp:cNvPr id="0" name=""/>
        <dsp:cNvSpPr/>
      </dsp:nvSpPr>
      <dsp:spPr>
        <a:xfrm>
          <a:off x="2828" y="958"/>
          <a:ext cx="3793331" cy="14121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>
              <a:solidFill>
                <a:srgbClr val="000000"/>
              </a:solidFill>
            </a:rPr>
            <a:t>How can I find the number of </a:t>
          </a:r>
          <a:r>
            <a:rPr lang="en-US" sz="2700" kern="1200" smtClean="0">
              <a:solidFill>
                <a:srgbClr val="FFFF00"/>
              </a:solidFill>
            </a:rPr>
            <a:t>protons</a:t>
          </a:r>
          <a:r>
            <a:rPr lang="en-US" sz="2700" kern="1200" smtClean="0">
              <a:solidFill>
                <a:srgbClr val="000000"/>
              </a:solidFill>
            </a:rPr>
            <a:t> using the Periodic Table?</a:t>
          </a:r>
          <a:endParaRPr lang="en-US" sz="2700" kern="1200" dirty="0">
            <a:solidFill>
              <a:srgbClr val="000000"/>
            </a:solidFill>
          </a:endParaRPr>
        </a:p>
      </dsp:txBody>
      <dsp:txXfrm>
        <a:off x="44189" y="42319"/>
        <a:ext cx="3710609" cy="1329431"/>
      </dsp:txXfrm>
    </dsp:sp>
    <dsp:sp modelId="{77278CCD-6B48-B145-A981-FBCF4A524F40}">
      <dsp:nvSpPr>
        <dsp:cNvPr id="0" name=""/>
        <dsp:cNvSpPr/>
      </dsp:nvSpPr>
      <dsp:spPr>
        <a:xfrm>
          <a:off x="2828" y="1556904"/>
          <a:ext cx="3793331" cy="1412153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0000"/>
              </a:solidFill>
            </a:rPr>
            <a:t>How can I find the number of </a:t>
          </a:r>
          <a:r>
            <a:rPr lang="en-US" sz="2700" kern="1200" dirty="0" smtClean="0">
              <a:solidFill>
                <a:schemeClr val="tx1"/>
              </a:solidFill>
            </a:rPr>
            <a:t>electrons</a:t>
          </a:r>
          <a:r>
            <a:rPr lang="en-US" sz="2700" kern="1200" dirty="0" smtClean="0">
              <a:solidFill>
                <a:srgbClr val="FF6600"/>
              </a:solidFill>
            </a:rPr>
            <a:t> </a:t>
          </a:r>
          <a:r>
            <a:rPr lang="en-US" sz="2700" kern="1200" dirty="0" smtClean="0">
              <a:solidFill>
                <a:srgbClr val="000000"/>
              </a:solidFill>
            </a:rPr>
            <a:t>using the Periodic Table?</a:t>
          </a:r>
          <a:endParaRPr lang="en-US" sz="2700" kern="1200" dirty="0">
            <a:solidFill>
              <a:srgbClr val="000000"/>
            </a:solidFill>
          </a:endParaRPr>
        </a:p>
      </dsp:txBody>
      <dsp:txXfrm>
        <a:off x="44189" y="1598265"/>
        <a:ext cx="3710609" cy="1329431"/>
      </dsp:txXfrm>
    </dsp:sp>
    <dsp:sp modelId="{776D5CA9-227F-B641-ABEA-2662F802223D}">
      <dsp:nvSpPr>
        <dsp:cNvPr id="0" name=""/>
        <dsp:cNvSpPr/>
      </dsp:nvSpPr>
      <dsp:spPr>
        <a:xfrm>
          <a:off x="2828" y="3112851"/>
          <a:ext cx="3793331" cy="1412153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0000"/>
              </a:solidFill>
            </a:rPr>
            <a:t>How can I find the number of </a:t>
          </a:r>
          <a:r>
            <a:rPr lang="en-US" sz="2700" kern="1200" dirty="0" smtClean="0">
              <a:solidFill>
                <a:srgbClr val="008000"/>
              </a:solidFill>
            </a:rPr>
            <a:t>neutrons</a:t>
          </a:r>
          <a:r>
            <a:rPr lang="en-US" sz="2700" kern="1200" dirty="0" smtClean="0">
              <a:solidFill>
                <a:srgbClr val="000000"/>
              </a:solidFill>
            </a:rPr>
            <a:t> using the Periodic Table?</a:t>
          </a:r>
          <a:endParaRPr lang="en-US" sz="2700" kern="1200" dirty="0">
            <a:solidFill>
              <a:srgbClr val="000000"/>
            </a:solidFill>
          </a:endParaRPr>
        </a:p>
      </dsp:txBody>
      <dsp:txXfrm>
        <a:off x="44189" y="3154212"/>
        <a:ext cx="3710609" cy="1329431"/>
      </dsp:txXfrm>
    </dsp:sp>
    <dsp:sp modelId="{A007866F-3C24-3944-84C7-DED6162E3EB5}">
      <dsp:nvSpPr>
        <dsp:cNvPr id="0" name=""/>
        <dsp:cNvSpPr/>
      </dsp:nvSpPr>
      <dsp:spPr>
        <a:xfrm>
          <a:off x="4433439" y="958"/>
          <a:ext cx="3793331" cy="14121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0000"/>
              </a:solidFill>
            </a:rPr>
            <a:t>It is the </a:t>
          </a:r>
          <a:r>
            <a:rPr lang="en-US" sz="2700" kern="1200" dirty="0" smtClean="0">
              <a:solidFill>
                <a:srgbClr val="FFFF00"/>
              </a:solidFill>
            </a:rPr>
            <a:t>atomic number</a:t>
          </a:r>
          <a:r>
            <a:rPr lang="en-US" sz="2700" kern="1200" dirty="0" smtClean="0">
              <a:solidFill>
                <a:schemeClr val="bg1"/>
              </a:solidFill>
            </a:rPr>
            <a:t>.</a:t>
          </a:r>
          <a:endParaRPr lang="en-US" sz="2700" kern="1200" dirty="0">
            <a:solidFill>
              <a:schemeClr val="bg1"/>
            </a:solidFill>
          </a:endParaRPr>
        </a:p>
      </dsp:txBody>
      <dsp:txXfrm>
        <a:off x="4474800" y="42319"/>
        <a:ext cx="3710609" cy="1329431"/>
      </dsp:txXfrm>
    </dsp:sp>
    <dsp:sp modelId="{AB091CE7-5F11-9041-BC6C-29C18F51F2BE}">
      <dsp:nvSpPr>
        <dsp:cNvPr id="0" name=""/>
        <dsp:cNvSpPr/>
      </dsp:nvSpPr>
      <dsp:spPr>
        <a:xfrm>
          <a:off x="4433439" y="1556904"/>
          <a:ext cx="3793331" cy="1412153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0000"/>
              </a:solidFill>
            </a:rPr>
            <a:t>It is also the </a:t>
          </a:r>
          <a:r>
            <a:rPr lang="en-US" sz="2700" kern="1200" dirty="0" smtClean="0">
              <a:solidFill>
                <a:srgbClr val="FFFFFF"/>
              </a:solidFill>
            </a:rPr>
            <a:t>atomic number</a:t>
          </a:r>
          <a:r>
            <a:rPr lang="en-US" sz="2700" kern="1200" dirty="0" smtClean="0">
              <a:solidFill>
                <a:srgbClr val="000000"/>
              </a:solidFill>
            </a:rPr>
            <a:t>.</a:t>
          </a:r>
          <a:endParaRPr lang="en-US" sz="2700" kern="1200" dirty="0">
            <a:solidFill>
              <a:srgbClr val="000000"/>
            </a:solidFill>
          </a:endParaRPr>
        </a:p>
      </dsp:txBody>
      <dsp:txXfrm>
        <a:off x="4474800" y="1598265"/>
        <a:ext cx="3710609" cy="1329431"/>
      </dsp:txXfrm>
    </dsp:sp>
    <dsp:sp modelId="{93990270-C8B7-CC45-A041-BA4408E694D9}">
      <dsp:nvSpPr>
        <dsp:cNvPr id="0" name=""/>
        <dsp:cNvSpPr/>
      </dsp:nvSpPr>
      <dsp:spPr>
        <a:xfrm>
          <a:off x="4433439" y="3112851"/>
          <a:ext cx="3793331" cy="1412153"/>
        </a:xfrm>
        <a:prstGeom prst="roundRect">
          <a:avLst>
            <a:gd name="adj" fmla="val 10000"/>
          </a:avLst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0000"/>
              </a:solidFill>
            </a:rPr>
            <a:t>It is the </a:t>
          </a:r>
          <a:r>
            <a:rPr lang="en-US" sz="2700" kern="1200" dirty="0" smtClean="0">
              <a:solidFill>
                <a:srgbClr val="008000"/>
              </a:solidFill>
            </a:rPr>
            <a:t>atomic mass minus the atomic number</a:t>
          </a:r>
          <a:r>
            <a:rPr lang="en-US" sz="2700" kern="1200" dirty="0" smtClean="0">
              <a:solidFill>
                <a:srgbClr val="000000"/>
              </a:solidFill>
            </a:rPr>
            <a:t>.</a:t>
          </a:r>
          <a:endParaRPr lang="en-US" sz="2700" kern="1200" dirty="0">
            <a:solidFill>
              <a:srgbClr val="000000"/>
            </a:solidFill>
          </a:endParaRPr>
        </a:p>
      </dsp:txBody>
      <dsp:txXfrm>
        <a:off x="4474800" y="3154212"/>
        <a:ext cx="3710609" cy="1329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4F276-84F2-3A4E-BC18-29D9A740B344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60FF8-B729-1947-9CB8-632A8DB46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Elemental Match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Minute Review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17373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967345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7E4711-EA8A-7040-89BE-DBEC42D84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EE7E4711-EA8A-7040-89BE-DBEC42D84B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615185-A70A-C341-AB3B-618CEBAA4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69615185-A70A-C341-AB3B-618CEBAA49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450D29-294E-A54D-8A8D-F1060EC28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5C450D29-294E-A54D-8A8D-F1060EC287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EBEE5E-913E-E34A-AA92-120B84DDB1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2DEBEE5E-913E-E34A-AA92-120B84DDB1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DC63CB-F8E6-934A-96CB-F25213D1C0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C3DC63CB-F8E6-934A-96CB-F25213D1C0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384F82-7A13-4040-8FF4-CB215AE00C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50384F82-7A13-4040-8FF4-CB215AE00C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BF2E06-E326-874A-B54B-903357C6BF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DBBF2E06-E326-874A-B54B-903357C6BF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Minute Review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49633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8817410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F5B71C-1298-E14C-AF18-7F7BB2CA44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3CF5B71C-1298-E14C-AF18-7F7BB2CA44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07866F-3C24-3944-84C7-DED6162E3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A007866F-3C24-3944-84C7-DED6162E3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278CCD-6B48-B145-A981-FBCF4A524F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77278CCD-6B48-B145-A981-FBCF4A524F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091CE7-5F11-9041-BC6C-29C18F51F2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AB091CE7-5F11-9041-BC6C-29C18F51F2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6D5CA9-227F-B641-ABEA-2662F80222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776D5CA9-227F-B641-ABEA-2662F80222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990270-C8B7-CC45-A041-BA4408E694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93990270-C8B7-CC45-A041-BA4408E694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sz="4400" dirty="0" smtClean="0"/>
              <a:t>Now, let’s go to the worksheet.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4836467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icture 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457200"/>
            <a:ext cx="7796825" cy="5942857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>
            <a:off x="3183390" y="2515561"/>
            <a:ext cx="775230" cy="24743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2560560" y="3080349"/>
            <a:ext cx="775230" cy="24743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2676020" y="3624699"/>
            <a:ext cx="775230" cy="24743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2795775" y="4024531"/>
            <a:ext cx="775230" cy="24743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2795775" y="4440859"/>
            <a:ext cx="775230" cy="24743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6200000">
            <a:off x="5199641" y="2391844"/>
            <a:ext cx="775230" cy="24743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3694712" y="3080349"/>
            <a:ext cx="3876149" cy="1191615"/>
          </a:xfrm>
          <a:prstGeom prst="roundRect">
            <a:avLst/>
          </a:prstGeom>
          <a:solidFill>
            <a:schemeClr val="accent1">
              <a:shade val="51000"/>
              <a:satMod val="13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 rot="19125101">
            <a:off x="6770547" y="4894455"/>
            <a:ext cx="775230" cy="24743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02627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 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80" y="1365467"/>
            <a:ext cx="8461550" cy="427599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560805" y="2078432"/>
            <a:ext cx="610287" cy="3299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 rot="16200000">
            <a:off x="2692515" y="2243386"/>
            <a:ext cx="610287" cy="3299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6200000">
            <a:off x="4213938" y="2243386"/>
            <a:ext cx="610287" cy="3299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6200000">
            <a:off x="5850808" y="2243386"/>
            <a:ext cx="610287" cy="3299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6200000">
            <a:off x="7306277" y="2243385"/>
            <a:ext cx="610287" cy="3299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2657307">
            <a:off x="408061" y="4290790"/>
            <a:ext cx="610287" cy="3299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044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104</TotalTime>
  <Words>86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Black</vt:lpstr>
      <vt:lpstr>Elemental Match Game</vt:lpstr>
      <vt:lpstr>2 Minute Review</vt:lpstr>
      <vt:lpstr>2 Minute Review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Elemental Match Game</dc:title>
  <dc:creator>Student</dc:creator>
  <cp:lastModifiedBy>MCS</cp:lastModifiedBy>
  <cp:revision>8</cp:revision>
  <dcterms:created xsi:type="dcterms:W3CDTF">2012-03-15T20:38:51Z</dcterms:created>
  <dcterms:modified xsi:type="dcterms:W3CDTF">2012-03-17T15:00:35Z</dcterms:modified>
</cp:coreProperties>
</file>